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0" r:id="rId6"/>
    <p:sldId id="259" r:id="rId7"/>
    <p:sldId id="258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509" y="5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27/08/2010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27/08/2010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27/08/2010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27/08/2010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27/08/2010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27/08/2010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27/08/2010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27/08/2010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27/08/2010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27/08/2010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27/08/2010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27/08/2010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MANDALAS\las quiero much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076477"/>
            <a:ext cx="4747930" cy="3928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6325" y="906463"/>
            <a:ext cx="539115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6325" y="895350"/>
            <a:ext cx="5400675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6325" y="895350"/>
            <a:ext cx="5400675" cy="546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MANDALAS\mandala-14-52070_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1679575"/>
            <a:ext cx="3600450" cy="3498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6325" y="1476375"/>
            <a:ext cx="5391150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6325" y="906463"/>
            <a:ext cx="5400675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6325" y="895350"/>
            <a:ext cx="5391150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6325" y="906463"/>
            <a:ext cx="5400675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6325" y="906463"/>
            <a:ext cx="5400675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6325" y="895350"/>
            <a:ext cx="53911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PresentationFormat>Presentación en pantalla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LUZ MARINA C L STJ</dc:creator>
  <cp:lastModifiedBy>user</cp:lastModifiedBy>
  <cp:revision>2</cp:revision>
  <dcterms:created xsi:type="dcterms:W3CDTF">2010-08-27T20:53:56Z</dcterms:created>
  <dcterms:modified xsi:type="dcterms:W3CDTF">2010-08-27T20:57:44Z</dcterms:modified>
</cp:coreProperties>
</file>